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2013-2014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dirty="0" smtClean="0"/>
              <a:t>« La </a:t>
            </a:r>
            <a:r>
              <a:rPr lang="fr-FR" dirty="0" smtClean="0"/>
              <a:t>fille de la Photo. », Sud-Vietnam, 1972, Prix Pulitzer.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1718250_7_0db6_8-juin-1972-trang-bang-sud-vietnam-kim-phuc_78585d6ef8a31edf594f091eeed79b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36" y="428604"/>
            <a:ext cx="8931520" cy="5951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4296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SOURCES:</a:t>
            </a:r>
          </a:p>
          <a:p>
            <a:pPr algn="just"/>
            <a:r>
              <a:rPr lang="fr-FR" dirty="0" smtClean="0"/>
              <a:t>« La </a:t>
            </a:r>
            <a:r>
              <a:rPr lang="fr-FR" dirty="0" smtClean="0"/>
              <a:t>fille de la photo</a:t>
            </a:r>
            <a:r>
              <a:rPr lang="fr-FR" dirty="0" smtClean="0"/>
              <a:t> ». </a:t>
            </a:r>
          </a:p>
          <a:p>
            <a:pPr algn="just"/>
            <a:r>
              <a:rPr lang="fr-FR" dirty="0" smtClean="0"/>
              <a:t>Photographie prise par un </a:t>
            </a:r>
            <a:r>
              <a:rPr lang="fr-FR" dirty="0" smtClean="0"/>
              <a:t>Nick UT, photographe de l’agence de presse américaine </a:t>
            </a:r>
            <a:r>
              <a:rPr lang="fr-FR" i="1" dirty="0" err="1" smtClean="0"/>
              <a:t>Associated</a:t>
            </a:r>
            <a:r>
              <a:rPr lang="fr-FR" i="1" dirty="0" smtClean="0"/>
              <a:t> </a:t>
            </a:r>
            <a:r>
              <a:rPr lang="fr-FR" i="1" dirty="0" err="1" smtClean="0"/>
              <a:t>Press</a:t>
            </a:r>
            <a:r>
              <a:rPr lang="fr-FR" dirty="0" smtClean="0"/>
              <a:t> lors du bombardement par erreur du village de </a:t>
            </a:r>
            <a:r>
              <a:rPr lang="fr-FR" dirty="0" err="1" smtClean="0"/>
              <a:t>Trang</a:t>
            </a:r>
            <a:r>
              <a:rPr lang="fr-FR" dirty="0" smtClean="0"/>
              <a:t> Bang par </a:t>
            </a:r>
            <a:r>
              <a:rPr lang="fr-FR" smtClean="0"/>
              <a:t>l’aviation sud-vietnamienne, </a:t>
            </a:r>
            <a:r>
              <a:rPr lang="fr-FR" dirty="0" smtClean="0"/>
              <a:t>République du Sud-Vietnam, 8 juin 1972. La fillette nue au centre de la photographie est Phan </a:t>
            </a:r>
            <a:r>
              <a:rPr lang="fr-FR" dirty="0" err="1" smtClean="0"/>
              <a:t>Thi</a:t>
            </a:r>
            <a:r>
              <a:rPr lang="fr-FR" dirty="0" smtClean="0"/>
              <a:t> Kim PHUC.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Photographie de Nick UT, 1972, Prix Pulitzer 1972.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© </a:t>
            </a:r>
            <a:r>
              <a:rPr lang="fr-FR" i="1" dirty="0" err="1" smtClean="0"/>
              <a:t>Associated</a:t>
            </a:r>
            <a:r>
              <a:rPr lang="fr-FR" i="1" dirty="0" smtClean="0"/>
              <a:t> </a:t>
            </a:r>
            <a:r>
              <a:rPr lang="fr-FR" i="1" dirty="0" err="1" smtClean="0"/>
              <a:t>Press</a:t>
            </a:r>
            <a:r>
              <a:rPr lang="fr-FR" i="1" dirty="0" smtClean="0"/>
              <a:t> (US)</a:t>
            </a:r>
            <a:r>
              <a:rPr lang="fr-FR" dirty="0" smtClean="0"/>
              <a:t>, Nick UT, 1972. Copyright réservé, utilisation non commerciale autorisée dans les établissements scolaires.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</Words>
  <Application>Microsoft Office PowerPoint</Application>
  <PresentationFormat>Affichage à l'écran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DES ARTS</dc:title>
  <dc:creator>berth25e</dc:creator>
  <cp:lastModifiedBy>berth25e</cp:lastModifiedBy>
  <cp:revision>4</cp:revision>
  <dcterms:created xsi:type="dcterms:W3CDTF">2013-11-26T09:03:00Z</dcterms:created>
  <dcterms:modified xsi:type="dcterms:W3CDTF">2013-11-26T09:25:07Z</dcterms:modified>
</cp:coreProperties>
</file>