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712CD-E242-4E9E-802B-45F5D89D5443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2013-2014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i="1" dirty="0" smtClean="0"/>
              <a:t>« La 101</a:t>
            </a:r>
            <a:r>
              <a:rPr lang="fr-FR" i="1" baseline="30000" dirty="0" smtClean="0"/>
              <a:t>e</a:t>
            </a:r>
            <a:r>
              <a:rPr lang="fr-FR" i="1" dirty="0" smtClean="0"/>
              <a:t> aéroportée escortant les neuf de </a:t>
            </a:r>
            <a:r>
              <a:rPr lang="fr-FR" i="1" dirty="0" err="1" smtClean="0"/>
              <a:t>Little</a:t>
            </a:r>
            <a:r>
              <a:rPr lang="fr-FR" i="1" dirty="0" smtClean="0"/>
              <a:t> Rock à l’école », </a:t>
            </a:r>
            <a:r>
              <a:rPr lang="fr-FR" dirty="0" smtClean="0"/>
              <a:t>Arkansas, </a:t>
            </a:r>
            <a:r>
              <a:rPr lang="fr-FR" dirty="0" smtClean="0"/>
              <a:t>1957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Lycée\CLASSES\TERMINALES\Documents d'Histoire\800px-101st_Airborne_at_Little_Rock_Central_Hig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185" y="500042"/>
            <a:ext cx="8875630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84296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SOURCES:</a:t>
            </a:r>
          </a:p>
          <a:p>
            <a:pPr algn="just"/>
            <a:r>
              <a:rPr lang="fr-FR" dirty="0" smtClean="0"/>
              <a:t>« La 101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i="1" dirty="0" smtClean="0"/>
              <a:t>US </a:t>
            </a:r>
            <a:r>
              <a:rPr lang="fr-FR" dirty="0" smtClean="0"/>
              <a:t>aéroportée escortant les neuf de </a:t>
            </a:r>
            <a:r>
              <a:rPr lang="fr-FR" dirty="0" err="1" smtClean="0"/>
              <a:t>Little</a:t>
            </a:r>
            <a:r>
              <a:rPr lang="fr-FR" dirty="0" smtClean="0"/>
              <a:t> Rock à l’école ». </a:t>
            </a:r>
          </a:p>
          <a:p>
            <a:pPr algn="just"/>
            <a:r>
              <a:rPr lang="fr-FR" dirty="0" smtClean="0"/>
              <a:t>Photographie prise par un photographe de </a:t>
            </a:r>
            <a:r>
              <a:rPr lang="fr-FR" i="1" dirty="0" smtClean="0"/>
              <a:t>l’US </a:t>
            </a:r>
            <a:r>
              <a:rPr lang="fr-FR" i="1" dirty="0" err="1" smtClean="0"/>
              <a:t>Army</a:t>
            </a:r>
            <a:r>
              <a:rPr lang="fr-FR" i="1" dirty="0" smtClean="0"/>
              <a:t> </a:t>
            </a:r>
            <a:r>
              <a:rPr lang="fr-FR" dirty="0" smtClean="0"/>
              <a:t>en 1957 à la </a:t>
            </a:r>
            <a:r>
              <a:rPr lang="en-US" i="1" dirty="0" smtClean="0"/>
              <a:t>Little Rock Senior High School </a:t>
            </a:r>
            <a:r>
              <a:rPr lang="en-US" dirty="0" smtClean="0"/>
              <a:t>de </a:t>
            </a:r>
            <a:r>
              <a:rPr lang="fr-FR" dirty="0" err="1" smtClean="0"/>
              <a:t>Little</a:t>
            </a:r>
            <a:r>
              <a:rPr lang="fr-FR" dirty="0" smtClean="0"/>
              <a:t> Rock (</a:t>
            </a:r>
            <a:r>
              <a:rPr lang="fr-FR" dirty="0" smtClean="0"/>
              <a:t>Arkansas, </a:t>
            </a:r>
            <a:r>
              <a:rPr lang="fr-FR" dirty="0" smtClean="0"/>
              <a:t>États-Unis d’Amérique), lors de l’intervention de l’armée fédérale pour faire respecter l’arrêt de la cour suprême des États-Unis d’Amérique </a:t>
            </a:r>
            <a:r>
              <a:rPr lang="fr-FR" i="1" dirty="0" smtClean="0"/>
              <a:t>Brown vs </a:t>
            </a:r>
            <a:r>
              <a:rPr lang="fr-FR" i="1" dirty="0" err="1" smtClean="0"/>
              <a:t>Board</a:t>
            </a:r>
            <a:r>
              <a:rPr lang="fr-FR" i="1" dirty="0" smtClean="0"/>
              <a:t> of Education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Anonyme. Travail réalisé par un employé du gouvernement fédéral des États-Unis d’Amérique dans le cadre de ses fonctions officielles.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© </a:t>
            </a:r>
            <a:r>
              <a:rPr lang="fr-FR" i="1" dirty="0" smtClean="0"/>
              <a:t>US </a:t>
            </a:r>
            <a:r>
              <a:rPr lang="fr-FR" i="1" dirty="0" err="1" smtClean="0"/>
              <a:t>Army</a:t>
            </a:r>
            <a:r>
              <a:rPr lang="fr-FR" dirty="0" smtClean="0"/>
              <a:t>, domaine public.</a:t>
            </a:r>
            <a:endParaRPr lang="fr-FR" dirty="0"/>
          </a:p>
        </p:txBody>
      </p:sp>
      <p:pic>
        <p:nvPicPr>
          <p:cNvPr id="3" name="Picture 3" descr="D:\Lycée\CLASSES\TROISIEME\HDA\90px-Flag_of_the_United_State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429000"/>
            <a:ext cx="857250" cy="447675"/>
          </a:xfrm>
          <a:prstGeom prst="rect">
            <a:avLst/>
          </a:prstGeom>
          <a:noFill/>
        </p:spPr>
      </p:pic>
      <p:pic>
        <p:nvPicPr>
          <p:cNvPr id="1026" name="Picture 2" descr="D:\Lycée\CLASSES\TROISIEME\HDA\600px-United_States_Department_of_the_Army_Seal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357562"/>
            <a:ext cx="714360" cy="714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Affichage à l'écran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DES ARTS</dc:title>
  <dc:creator>berth25e</dc:creator>
  <cp:lastModifiedBy>berth25e</cp:lastModifiedBy>
  <cp:revision>5</cp:revision>
  <dcterms:created xsi:type="dcterms:W3CDTF">2013-11-26T09:03:00Z</dcterms:created>
  <dcterms:modified xsi:type="dcterms:W3CDTF">2014-04-15T10:29:08Z</dcterms:modified>
</cp:coreProperties>
</file>