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70" r:id="rId5"/>
    <p:sldId id="262" r:id="rId6"/>
    <p:sldId id="263" r:id="rId7"/>
    <p:sldId id="271" r:id="rId8"/>
    <p:sldId id="269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4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A2A12-1A8D-46A8-BAF8-39EA38F5133B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3447-7E7C-4BA1-B00E-E1E1704E6C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Dynamiques des espaces productifs dans la mondialisation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Croquis de Géographie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68388" y="136525"/>
          <a:ext cx="7007225" cy="6586538"/>
        </p:xfrm>
        <a:graphic>
          <a:graphicData uri="http://schemas.openxmlformats.org/presentationml/2006/ole">
            <p:oleObj spid="_x0000_s25602" name="Document" r:id="rId3" imgW="6664025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68388" y="136525"/>
          <a:ext cx="7007225" cy="6586538"/>
        </p:xfrm>
        <a:graphic>
          <a:graphicData uri="http://schemas.openxmlformats.org/presentationml/2006/ole">
            <p:oleObj spid="_x0000_s26626" name="Document" r:id="rId3" imgW="6664025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68388" y="136525"/>
          <a:ext cx="7007225" cy="6586538"/>
        </p:xfrm>
        <a:graphic>
          <a:graphicData uri="http://schemas.openxmlformats.org/presentationml/2006/ole">
            <p:oleObj spid="_x0000_s27650" name="Document" r:id="rId3" imgW="6664025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28674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29698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0722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1746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2770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3794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4818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PREMIÈRE PARTIE: Version finale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Dynamiques des espaces productifs dans la mondialisation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5842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6866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7890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8914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39938" name="Document" r:id="rId3" imgW="6794636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40962" name="Document" r:id="rId3" imgW="6794636" imgH="62653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035585" y="0"/>
          <a:ext cx="7072829" cy="6858000"/>
        </p:xfrm>
        <a:graphic>
          <a:graphicData uri="http://schemas.openxmlformats.org/presentationml/2006/ole">
            <p:oleObj spid="_x0000_s41986" name="Document" r:id="rId3" imgW="6794636" imgH="658823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00100" y="135801"/>
          <a:ext cx="7143800" cy="6587986"/>
        </p:xfrm>
        <a:graphic>
          <a:graphicData uri="http://schemas.openxmlformats.org/presentationml/2006/ole">
            <p:oleObj spid="_x0000_s4099" name="Document" r:id="rId3" imgW="6794636" imgH="62653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298376" y="0"/>
          <a:ext cx="6488333" cy="6796290"/>
        </p:xfrm>
        <a:graphic>
          <a:graphicData uri="http://schemas.openxmlformats.org/presentationml/2006/ole">
            <p:oleObj spid="_x0000_s19460" name="Document" r:id="rId3" imgW="6870915" imgH="71959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279625" y="-1"/>
          <a:ext cx="6507085" cy="6777111"/>
        </p:xfrm>
        <a:graphic>
          <a:graphicData uri="http://schemas.openxmlformats.org/presentationml/2006/ole">
            <p:oleObj spid="_x0000_s21507" name="Document" r:id="rId3" imgW="6804351" imgH="70843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114425" y="1317625"/>
          <a:ext cx="6915150" cy="4222750"/>
        </p:xfrm>
        <a:graphic>
          <a:graphicData uri="http://schemas.openxmlformats.org/presentationml/2006/ole">
            <p:oleObj spid="_x0000_s22531" name="Document" r:id="rId3" imgW="6915892" imgH="42229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241425" y="2101850"/>
          <a:ext cx="6661150" cy="2654300"/>
        </p:xfrm>
        <a:graphic>
          <a:graphicData uri="http://schemas.openxmlformats.org/presentationml/2006/ole">
            <p:oleObj spid="_x0000_s23554" name="Document" r:id="rId3" imgW="6661506" imgH="26540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DEUXIÈME PARTIE:</a:t>
            </a:r>
            <a:br>
              <a:rPr lang="fr-F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Version progressive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Dynamiques des espaces productifs dans la mondialisation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68388" y="136525"/>
          <a:ext cx="7007225" cy="6586538"/>
        </p:xfrm>
        <a:graphic>
          <a:graphicData uri="http://schemas.openxmlformats.org/presentationml/2006/ole">
            <p:oleObj spid="_x0000_s24578" name="Document" r:id="rId3" imgW="6664025" imgH="6266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</Words>
  <Application>Microsoft Office PowerPoint</Application>
  <PresentationFormat>Affichage à l'écran (4:3)</PresentationFormat>
  <Paragraphs>6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Document Microsoft Office Word</vt:lpstr>
      <vt:lpstr>Dynamiques des espaces productifs dans la mondialisation</vt:lpstr>
      <vt:lpstr>PREMIÈRE PARTIE: Version finale</vt:lpstr>
      <vt:lpstr>Diapositive 3</vt:lpstr>
      <vt:lpstr>Diapositive 4</vt:lpstr>
      <vt:lpstr>Diapositive 5</vt:lpstr>
      <vt:lpstr>Diapositive 6</vt:lpstr>
      <vt:lpstr>Diapositive 7</vt:lpstr>
      <vt:lpstr>DEUXIÈME PARTIE: Version progressive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Dynamiques des espaces productifs dans la mondialisation</dc:title>
  <dc:creator>Admin</dc:creator>
  <cp:lastModifiedBy>Admin</cp:lastModifiedBy>
  <cp:revision>34</cp:revision>
  <dcterms:created xsi:type="dcterms:W3CDTF">2013-05-17T21:46:29Z</dcterms:created>
  <dcterms:modified xsi:type="dcterms:W3CDTF">2013-05-19T22:24:59Z</dcterms:modified>
</cp:coreProperties>
</file>