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80" r:id="rId11"/>
    <p:sldId id="279" r:id="rId12"/>
    <p:sldId id="264" r:id="rId13"/>
    <p:sldId id="265" r:id="rId14"/>
    <p:sldId id="283" r:id="rId15"/>
    <p:sldId id="282" r:id="rId16"/>
    <p:sldId id="281" r:id="rId17"/>
    <p:sldId id="266" r:id="rId18"/>
    <p:sldId id="267" r:id="rId19"/>
    <p:sldId id="268" r:id="rId20"/>
    <p:sldId id="284" r:id="rId21"/>
    <p:sldId id="269" r:id="rId22"/>
    <p:sldId id="285" r:id="rId23"/>
    <p:sldId id="287" r:id="rId24"/>
    <p:sldId id="286" r:id="rId25"/>
    <p:sldId id="270" r:id="rId26"/>
    <p:sldId id="288" r:id="rId27"/>
    <p:sldId id="271" r:id="rId28"/>
    <p:sldId id="289" r:id="rId29"/>
    <p:sldId id="290" r:id="rId30"/>
    <p:sldId id="294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06900"/>
            <a:ext cx="8784975" cy="1362075"/>
          </a:xfrm>
        </p:spPr>
        <p:txBody>
          <a:bodyPr/>
          <a:lstStyle/>
          <a:p>
            <a:r>
              <a:rPr lang="fr-FR" dirty="0" smtClean="0">
                <a:solidFill>
                  <a:srgbClr val="003300"/>
                </a:solidFill>
              </a:rPr>
              <a:t>Le numérique n’est pas immatériel</a:t>
            </a:r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2906713"/>
            <a:ext cx="7772400" cy="1500187"/>
          </a:xfrm>
        </p:spPr>
        <p:txBody>
          <a:bodyPr/>
          <a:lstStyle/>
          <a:p>
            <a:r>
              <a:rPr lang="fr-FR" b="1" dirty="0" smtClean="0">
                <a:solidFill>
                  <a:srgbClr val="003300"/>
                </a:solidFill>
              </a:rPr>
              <a:t>LE NUMÉRIQUE POLLUE PLUS QUE L’AVION ?</a:t>
            </a:r>
            <a:endParaRPr lang="fr-FR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37890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36866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21506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3200" cy="6461125"/>
        </p:xfrm>
        <a:graphic>
          <a:graphicData uri="http://schemas.openxmlformats.org/presentationml/2006/ole">
            <p:oleObj spid="_x0000_s22530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40962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39938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38914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23554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24578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25602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1026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41986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26626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43010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45058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44034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4288" y="188913"/>
          <a:ext cx="9142413" cy="6461125"/>
        </p:xfrm>
        <a:graphic>
          <a:graphicData uri="http://schemas.openxmlformats.org/presentationml/2006/ole">
            <p:oleObj spid="_x0000_s27650" name="Document" r:id="rId3" imgW="10722985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46082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28674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47106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48130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15362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52226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49154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50178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7792" y="188640"/>
          <a:ext cx="9171791" cy="6461140"/>
        </p:xfrm>
        <a:graphic>
          <a:graphicData uri="http://schemas.openxmlformats.org/presentationml/2006/ole">
            <p:oleObj spid="_x0000_s51202" name="Document" r:id="rId3" imgW="10757906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3200" cy="6461125"/>
        </p:xfrm>
        <a:graphic>
          <a:graphicData uri="http://schemas.openxmlformats.org/presentationml/2006/ole">
            <p:oleObj spid="_x0000_s16386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17410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35842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4788" cy="6461125"/>
        </p:xfrm>
        <a:graphic>
          <a:graphicData uri="http://schemas.openxmlformats.org/presentationml/2006/ole">
            <p:oleObj spid="_x0000_s18434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3200" cy="6461125"/>
        </p:xfrm>
        <a:graphic>
          <a:graphicData uri="http://schemas.openxmlformats.org/presentationml/2006/ole">
            <p:oleObj spid="_x0000_s19458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525" y="188913"/>
          <a:ext cx="9093200" cy="6461125"/>
        </p:xfrm>
        <a:graphic>
          <a:graphicData uri="http://schemas.openxmlformats.org/presentationml/2006/ole">
            <p:oleObj spid="_x0000_s20482" name="Document" r:id="rId3" imgW="10665743" imgH="75779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</Words>
  <Application>Microsoft Office PowerPoint</Application>
  <PresentationFormat>Affichage à l'écran (4:3)</PresentationFormat>
  <Paragraphs>2</Paragraphs>
  <Slides>33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Thème Office</vt:lpstr>
      <vt:lpstr>Document Microsoft Word</vt:lpstr>
      <vt:lpstr>Document</vt:lpstr>
      <vt:lpstr>Le numérique n’est pas immatériel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n’est pas immatériel</dc:title>
  <dc:creator>Admin</dc:creator>
  <cp:lastModifiedBy>Admin</cp:lastModifiedBy>
  <cp:revision>27</cp:revision>
  <dcterms:created xsi:type="dcterms:W3CDTF">2019-08-04T09:20:42Z</dcterms:created>
  <dcterms:modified xsi:type="dcterms:W3CDTF">2019-08-05T12:57:22Z</dcterms:modified>
</cp:coreProperties>
</file>