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11" r:id="rId12"/>
    <p:sldId id="312" r:id="rId13"/>
    <p:sldId id="294" r:id="rId14"/>
    <p:sldId id="313" r:id="rId15"/>
    <p:sldId id="295" r:id="rId16"/>
    <p:sldId id="315" r:id="rId17"/>
    <p:sldId id="296" r:id="rId18"/>
    <p:sldId id="314" r:id="rId19"/>
    <p:sldId id="297" r:id="rId20"/>
    <p:sldId id="29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4723-B65B-4712-86D5-28BDED388904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Les clés de l’économie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LES GRANDS PENSEURS DE L’ÉCONOMIE POLITIQUE.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3122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51554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52578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4146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53602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5170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55650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6194" name="Document" r:id="rId3" imgW="10728025" imgH="7501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54626" name="Document" r:id="rId3" imgW="10728025" imgH="7501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7218" name="Document" r:id="rId3" imgW="10728025" imgH="7501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CAPITALISME COMME SYSTÈME DYNAMIQUE.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SCHUMPETER, L’INNOVATION &amp; LA DESTRUCTION CRÉATRICE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90872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>Les grands penseurs de l’économie politique.</a:t>
            </a:r>
            <a:endParaRPr lang="fr-FR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8242" name="Document" r:id="rId3" imgW="10728025" imgH="7501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i="1" dirty="0" smtClean="0"/>
              <a:t>Capitalisme, socialisme et démocratie</a:t>
            </a:r>
            <a:endParaRPr lang="fr-FR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26978" name="Document" r:id="rId3" imgW="10728025" imgH="7501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4450" y="261938"/>
          <a:ext cx="8985250" cy="6288087"/>
        </p:xfrm>
        <a:graphic>
          <a:graphicData uri="http://schemas.openxmlformats.org/presentationml/2006/ole">
            <p:oleObj spid="_x0000_s128002" name="Document" r:id="rId3" imgW="10716145" imgH="74969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29026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0050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1074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0216" y="260647"/>
          <a:ext cx="8996280" cy="6290761"/>
        </p:xfrm>
        <a:graphic>
          <a:graphicData uri="http://schemas.openxmlformats.org/presentationml/2006/ole">
            <p:oleObj spid="_x0000_s132098" name="Document" r:id="rId3" imgW="10728025" imgH="75009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37</Words>
  <Application>Microsoft Office PowerPoint</Application>
  <PresentationFormat>Affichage à l'écran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Document</vt:lpstr>
      <vt:lpstr>Les clés de l’économie</vt:lpstr>
      <vt:lpstr>LE CAPITALISME COMME SYSTÈME DYNAMIQUE.</vt:lpstr>
      <vt:lpstr>1942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des subprimes (2008) et des dettes souveraines (2009)</dc:title>
  <dc:creator>Admin</dc:creator>
  <cp:lastModifiedBy>Admin</cp:lastModifiedBy>
  <cp:revision>44</cp:revision>
  <dcterms:created xsi:type="dcterms:W3CDTF">2016-12-05T20:29:28Z</dcterms:created>
  <dcterms:modified xsi:type="dcterms:W3CDTF">2018-01-20T22:13:24Z</dcterms:modified>
</cp:coreProperties>
</file>