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69" r:id="rId18"/>
    <p:sldId id="275" r:id="rId19"/>
    <p:sldId id="276" r:id="rId20"/>
    <p:sldId id="277" r:id="rId21"/>
    <p:sldId id="274" r:id="rId22"/>
    <p:sldId id="279" r:id="rId23"/>
    <p:sldId id="280" r:id="rId24"/>
    <p:sldId id="278" r:id="rId25"/>
    <p:sldId id="282" r:id="rId26"/>
    <p:sldId id="283" r:id="rId27"/>
    <p:sldId id="284" r:id="rId28"/>
    <p:sldId id="285" r:id="rId29"/>
    <p:sldId id="281" r:id="rId30"/>
    <p:sldId id="286" r:id="rId31"/>
    <p:sldId id="287" r:id="rId32"/>
    <p:sldId id="288" r:id="rId33"/>
    <p:sldId id="289" r:id="rId34"/>
    <p:sldId id="291" r:id="rId35"/>
    <p:sldId id="290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D9EC-0060-4954-A212-6498E8B1AC61}" type="datetimeFigureOut">
              <a:rPr lang="fr-FR" smtClean="0"/>
              <a:pPr/>
              <a:t>03/02/2017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0A60-F207-48C5-B782-9F32950FA6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7772400" cy="1470025"/>
          </a:xfrm>
        </p:spPr>
        <p:txBody>
          <a:bodyPr/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Le café: un produit mondialisé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838944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</a:rPr>
              <a:t>LE CAFÉ EST L’UNE DES PRODUCTIONS PIONNIÈRES DE LA MONDIALISATION QU’ELLE ACCOMPAGNE AUTANT QU’ELLE ACCENTUE.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355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560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457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765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867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969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072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662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481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584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07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686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174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891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993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3789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198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301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403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505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096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7504" y="531729"/>
          <a:ext cx="8928992" cy="5794543"/>
        </p:xfrm>
        <a:graphic>
          <a:graphicData uri="http://schemas.openxmlformats.org/presentationml/2006/ole">
            <p:oleObj spid="_x0000_s2050" name="Document" r:id="rId3" imgW="10352172" imgH="67183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608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710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813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4915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5120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5017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1741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18434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19458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0482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1506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469" y="188640"/>
          <a:ext cx="8997063" cy="6480720"/>
        </p:xfrm>
        <a:graphic>
          <a:graphicData uri="http://schemas.openxmlformats.org/presentationml/2006/ole">
            <p:oleObj spid="_x0000_s22530" name="Document" r:id="rId3" imgW="10259288" imgH="7390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22</Words>
  <Application>Microsoft Office PowerPoint</Application>
  <PresentationFormat>Affichage à l'écran (4:3)</PresentationFormat>
  <Paragraphs>2</Paragraphs>
  <Slides>35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8" baseType="lpstr">
      <vt:lpstr>Thème Office</vt:lpstr>
      <vt:lpstr>Document</vt:lpstr>
      <vt:lpstr>Document Microsoft Office Word</vt:lpstr>
      <vt:lpstr>Le café: un produit mondialisé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café: un produit mondialisé</dc:title>
  <dc:creator>Admin</dc:creator>
  <cp:lastModifiedBy>berth25e</cp:lastModifiedBy>
  <cp:revision>35</cp:revision>
  <dcterms:created xsi:type="dcterms:W3CDTF">2017-02-01T18:42:04Z</dcterms:created>
  <dcterms:modified xsi:type="dcterms:W3CDTF">2017-02-03T08:38:31Z</dcterms:modified>
</cp:coreProperties>
</file>